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Станислав Баркин" initials="СБ" lastIdx="1" clrIdx="0">
    <p:extLst>
      <p:ext uri="{19B8F6BF-5375-455C-9EA6-DF929625EA0E}">
        <p15:presenceInfo xmlns:p15="http://schemas.microsoft.com/office/powerpoint/2012/main" userId="4530eba98c3177a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4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840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Станислав Баркин" userId="4530eba98c3177a6" providerId="LiveId" clId="{05597D34-F73C-4CA9-B730-78B9936B409E}"/>
    <pc:docChg chg="undo custSel addSld delSld modSld modMainMaster">
      <pc:chgData name="Станислав Баркин" userId="4530eba98c3177a6" providerId="LiveId" clId="{05597D34-F73C-4CA9-B730-78B9936B409E}" dt="2024-04-26T21:10:51.816" v="1016"/>
      <pc:docMkLst>
        <pc:docMk/>
      </pc:docMkLst>
      <pc:sldChg chg="addSp delSp modSp new mod modTransition setBg modAnim addCm delCm modCm">
        <pc:chgData name="Станислав Баркин" userId="4530eba98c3177a6" providerId="LiveId" clId="{05597D34-F73C-4CA9-B730-78B9936B409E}" dt="2024-04-26T21:10:51.816" v="1016"/>
        <pc:sldMkLst>
          <pc:docMk/>
          <pc:sldMk cId="4271256610" sldId="256"/>
        </pc:sldMkLst>
        <pc:spChg chg="mod">
          <ac:chgData name="Станислав Баркин" userId="4530eba98c3177a6" providerId="LiveId" clId="{05597D34-F73C-4CA9-B730-78B9936B409E}" dt="2024-04-26T20:49:34.851" v="966" actId="20577"/>
          <ac:spMkLst>
            <pc:docMk/>
            <pc:sldMk cId="4271256610" sldId="256"/>
            <ac:spMk id="2" creationId="{FEECE176-ECF3-4FE2-BB75-15B29EB3858E}"/>
          </ac:spMkLst>
        </pc:spChg>
        <pc:spChg chg="del">
          <ac:chgData name="Станислав Баркин" userId="4530eba98c3177a6" providerId="LiveId" clId="{05597D34-F73C-4CA9-B730-78B9936B409E}" dt="2024-04-26T16:35:10.506" v="10" actId="478"/>
          <ac:spMkLst>
            <pc:docMk/>
            <pc:sldMk cId="4271256610" sldId="256"/>
            <ac:spMk id="3" creationId="{19526D5F-0F50-4480-81AE-544510C133F4}"/>
          </ac:spMkLst>
        </pc:spChg>
        <pc:picChg chg="add mod ord">
          <ac:chgData name="Станислав Баркин" userId="4530eba98c3177a6" providerId="LiveId" clId="{05597D34-F73C-4CA9-B730-78B9936B409E}" dt="2024-04-26T20:01:04.862" v="637" actId="1076"/>
          <ac:picMkLst>
            <pc:docMk/>
            <pc:sldMk cId="4271256610" sldId="256"/>
            <ac:picMk id="5" creationId="{D70D6C49-A54C-49EB-9F95-2FE8759E0C7E}"/>
          </ac:picMkLst>
        </pc:picChg>
      </pc:sldChg>
      <pc:sldChg chg="addSp delSp modSp new mod modTransition delAnim modAnim">
        <pc:chgData name="Станислав Баркин" userId="4530eba98c3177a6" providerId="LiveId" clId="{05597D34-F73C-4CA9-B730-78B9936B409E}" dt="2024-04-26T21:10:39.623" v="1014"/>
        <pc:sldMkLst>
          <pc:docMk/>
          <pc:sldMk cId="3539505391" sldId="257"/>
        </pc:sldMkLst>
        <pc:spChg chg="mod">
          <ac:chgData name="Станислав Баркин" userId="4530eba98c3177a6" providerId="LiveId" clId="{05597D34-F73C-4CA9-B730-78B9936B409E}" dt="2024-04-26T17:31:32.623" v="238" actId="2711"/>
          <ac:spMkLst>
            <pc:docMk/>
            <pc:sldMk cId="3539505391" sldId="257"/>
            <ac:spMk id="2" creationId="{BA0046B4-9D1B-4FCF-A195-4D53A2569F75}"/>
          </ac:spMkLst>
        </pc:spChg>
        <pc:spChg chg="del">
          <ac:chgData name="Станислав Баркин" userId="4530eba98c3177a6" providerId="LiveId" clId="{05597D34-F73C-4CA9-B730-78B9936B409E}" dt="2024-04-26T16:36:28.020" v="29" actId="21"/>
          <ac:spMkLst>
            <pc:docMk/>
            <pc:sldMk cId="3539505391" sldId="257"/>
            <ac:spMk id="3" creationId="{24E401F8-6D31-40EA-B426-5CF90068478F}"/>
          </ac:spMkLst>
        </pc:spChg>
        <pc:spChg chg="add mod">
          <ac:chgData name="Станислав Баркин" userId="4530eba98c3177a6" providerId="LiveId" clId="{05597D34-F73C-4CA9-B730-78B9936B409E}" dt="2024-04-26T19:09:37.298" v="629" actId="207"/>
          <ac:spMkLst>
            <pc:docMk/>
            <pc:sldMk cId="3539505391" sldId="257"/>
            <ac:spMk id="4" creationId="{4865233C-CE9A-46B0-AF1B-63560E7971EF}"/>
          </ac:spMkLst>
        </pc:spChg>
        <pc:spChg chg="add mod">
          <ac:chgData name="Станислав Баркин" userId="4530eba98c3177a6" providerId="LiveId" clId="{05597D34-F73C-4CA9-B730-78B9936B409E}" dt="2024-04-26T19:09:45.264" v="630" actId="207"/>
          <ac:spMkLst>
            <pc:docMk/>
            <pc:sldMk cId="3539505391" sldId="257"/>
            <ac:spMk id="5" creationId="{5B9A1D23-4A2F-4B0D-9073-3802F917900E}"/>
          </ac:spMkLst>
        </pc:spChg>
        <pc:spChg chg="add mod">
          <ac:chgData name="Станислав Баркин" userId="4530eba98c3177a6" providerId="LiveId" clId="{05597D34-F73C-4CA9-B730-78B9936B409E}" dt="2024-04-26T19:09:50.520" v="631" actId="207"/>
          <ac:spMkLst>
            <pc:docMk/>
            <pc:sldMk cId="3539505391" sldId="257"/>
            <ac:spMk id="6" creationId="{8B8FE9C8-2F8E-4A9F-B0E3-326602702547}"/>
          </ac:spMkLst>
        </pc:spChg>
        <pc:spChg chg="add mod">
          <ac:chgData name="Станислав Баркин" userId="4530eba98c3177a6" providerId="LiveId" clId="{05597D34-F73C-4CA9-B730-78B9936B409E}" dt="2024-04-26T19:09:55.004" v="632" actId="207"/>
          <ac:spMkLst>
            <pc:docMk/>
            <pc:sldMk cId="3539505391" sldId="257"/>
            <ac:spMk id="7" creationId="{916F2E1C-1933-427A-A41D-4FAAAB46F45C}"/>
          </ac:spMkLst>
        </pc:spChg>
        <pc:spChg chg="add mod">
          <ac:chgData name="Станислав Баркин" userId="4530eba98c3177a6" providerId="LiveId" clId="{05597D34-F73C-4CA9-B730-78B9936B409E}" dt="2024-04-26T19:10:00.043" v="633" actId="207"/>
          <ac:spMkLst>
            <pc:docMk/>
            <pc:sldMk cId="3539505391" sldId="257"/>
            <ac:spMk id="8" creationId="{85A1B697-4911-4920-B522-7242F6309DBF}"/>
          </ac:spMkLst>
        </pc:spChg>
        <pc:picChg chg="add del mod ord modCrop">
          <ac:chgData name="Станислав Баркин" userId="4530eba98c3177a6" providerId="LiveId" clId="{05597D34-F73C-4CA9-B730-78B9936B409E}" dt="2024-04-26T16:42:58.433" v="83" actId="21"/>
          <ac:picMkLst>
            <pc:docMk/>
            <pc:sldMk cId="3539505391" sldId="257"/>
            <ac:picMk id="10" creationId="{9994A9E1-EB77-488C-A652-5B2DF6D783DA}"/>
          </ac:picMkLst>
        </pc:picChg>
        <pc:picChg chg="add del mod">
          <ac:chgData name="Станислав Баркин" userId="4530eba98c3177a6" providerId="LiveId" clId="{05597D34-F73C-4CA9-B730-78B9936B409E}" dt="2024-04-26T16:46:38.619" v="114" actId="21"/>
          <ac:picMkLst>
            <pc:docMk/>
            <pc:sldMk cId="3539505391" sldId="257"/>
            <ac:picMk id="12" creationId="{CC908CDB-8C57-4A00-9F86-2B3C760D8FF8}"/>
          </ac:picMkLst>
        </pc:picChg>
        <pc:picChg chg="add del mod">
          <ac:chgData name="Станислав Баркин" userId="4530eba98c3177a6" providerId="LiveId" clId="{05597D34-F73C-4CA9-B730-78B9936B409E}" dt="2024-04-26T16:56:41.621" v="170" actId="21"/>
          <ac:picMkLst>
            <pc:docMk/>
            <pc:sldMk cId="3539505391" sldId="257"/>
            <ac:picMk id="14" creationId="{00734E7E-E36C-4F47-9899-517A2BE2A32E}"/>
          </ac:picMkLst>
        </pc:picChg>
        <pc:picChg chg="add mod ord">
          <ac:chgData name="Станислав Баркин" userId="4530eba98c3177a6" providerId="LiveId" clId="{05597D34-F73C-4CA9-B730-78B9936B409E}" dt="2024-04-26T16:58:51.154" v="190" actId="1076"/>
          <ac:picMkLst>
            <pc:docMk/>
            <pc:sldMk cId="3539505391" sldId="257"/>
            <ac:picMk id="16" creationId="{DC64C2ED-BD4F-42E1-BC53-38EE996ACCC8}"/>
          </ac:picMkLst>
        </pc:picChg>
      </pc:sldChg>
      <pc:sldChg chg="addSp delSp modSp new mod modTransition delAnim modAnim">
        <pc:chgData name="Станислав Баркин" userId="4530eba98c3177a6" providerId="LiveId" clId="{05597D34-F73C-4CA9-B730-78B9936B409E}" dt="2024-04-26T21:10:39.623" v="1014"/>
        <pc:sldMkLst>
          <pc:docMk/>
          <pc:sldMk cId="1817899141" sldId="258"/>
        </pc:sldMkLst>
        <pc:spChg chg="mod">
          <ac:chgData name="Станислав Баркин" userId="4530eba98c3177a6" providerId="LiveId" clId="{05597D34-F73C-4CA9-B730-78B9936B409E}" dt="2024-04-26T17:05:23.275" v="217" actId="20577"/>
          <ac:spMkLst>
            <pc:docMk/>
            <pc:sldMk cId="1817899141" sldId="258"/>
            <ac:spMk id="2" creationId="{8889F901-4C09-40C9-BD90-7368746413E2}"/>
          </ac:spMkLst>
        </pc:spChg>
        <pc:spChg chg="mod">
          <ac:chgData name="Станислав Баркин" userId="4530eba98c3177a6" providerId="LiveId" clId="{05597D34-F73C-4CA9-B730-78B9936B409E}" dt="2024-04-26T20:02:07.698" v="638" actId="1076"/>
          <ac:spMkLst>
            <pc:docMk/>
            <pc:sldMk cId="1817899141" sldId="258"/>
            <ac:spMk id="3" creationId="{942EAE5D-B73C-4E8B-BB5A-939997009C6F}"/>
          </ac:spMkLst>
        </pc:spChg>
        <pc:picChg chg="add del mod">
          <ac:chgData name="Станислав Баркин" userId="4530eba98c3177a6" providerId="LiveId" clId="{05597D34-F73C-4CA9-B730-78B9936B409E}" dt="2024-04-26T16:44:23.277" v="104"/>
          <ac:picMkLst>
            <pc:docMk/>
            <pc:sldMk cId="1817899141" sldId="258"/>
            <ac:picMk id="5" creationId="{328C756B-F19C-418B-921F-7D1E9DBFF873}"/>
          </ac:picMkLst>
        </pc:picChg>
        <pc:picChg chg="add mod ord">
          <ac:chgData name="Станислав Баркин" userId="4530eba98c3177a6" providerId="LiveId" clId="{05597D34-F73C-4CA9-B730-78B9936B409E}" dt="2024-04-26T18:02:00.857" v="620" actId="167"/>
          <ac:picMkLst>
            <pc:docMk/>
            <pc:sldMk cId="1817899141" sldId="258"/>
            <ac:picMk id="5" creationId="{954C14C0-46F1-4F1A-9AB4-7BEB7250C7CF}"/>
          </ac:picMkLst>
        </pc:picChg>
        <pc:picChg chg="add del mod ord">
          <ac:chgData name="Станислав Баркин" userId="4530eba98c3177a6" providerId="LiveId" clId="{05597D34-F73C-4CA9-B730-78B9936B409E}" dt="2024-04-26T17:59:10.351" v="605" actId="21"/>
          <ac:picMkLst>
            <pc:docMk/>
            <pc:sldMk cId="1817899141" sldId="258"/>
            <ac:picMk id="7" creationId="{C5924B3D-DCC8-4DEA-93CF-8066741596DF}"/>
          </ac:picMkLst>
        </pc:picChg>
        <pc:picChg chg="add mod ord">
          <ac:chgData name="Станислав Баркин" userId="4530eba98c3177a6" providerId="LiveId" clId="{05597D34-F73C-4CA9-B730-78B9936B409E}" dt="2024-04-26T18:02:03.786" v="621" actId="167"/>
          <ac:picMkLst>
            <pc:docMk/>
            <pc:sldMk cId="1817899141" sldId="258"/>
            <ac:picMk id="9" creationId="{47BE80BC-9D41-42D8-971A-BDF53E98E92F}"/>
          </ac:picMkLst>
        </pc:picChg>
      </pc:sldChg>
      <pc:sldChg chg="delSp modSp new mod modTransition">
        <pc:chgData name="Станислав Баркин" userId="4530eba98c3177a6" providerId="LiveId" clId="{05597D34-F73C-4CA9-B730-78B9936B409E}" dt="2024-04-26T21:10:39.623" v="1014"/>
        <pc:sldMkLst>
          <pc:docMk/>
          <pc:sldMk cId="1204704837" sldId="259"/>
        </pc:sldMkLst>
        <pc:spChg chg="mod">
          <ac:chgData name="Станислав Баркин" userId="4530eba98c3177a6" providerId="LiveId" clId="{05597D34-F73C-4CA9-B730-78B9936B409E}" dt="2024-04-26T17:38:01.340" v="260" actId="1076"/>
          <ac:spMkLst>
            <pc:docMk/>
            <pc:sldMk cId="1204704837" sldId="259"/>
            <ac:spMk id="2" creationId="{0E5604A3-08DD-48CF-8E29-09E750B5ECBA}"/>
          </ac:spMkLst>
        </pc:spChg>
        <pc:spChg chg="del">
          <ac:chgData name="Станислав Баркин" userId="4530eba98c3177a6" providerId="LiveId" clId="{05597D34-F73C-4CA9-B730-78B9936B409E}" dt="2024-04-26T20:31:29.701" v="914" actId="21"/>
          <ac:spMkLst>
            <pc:docMk/>
            <pc:sldMk cId="1204704837" sldId="259"/>
            <ac:spMk id="3" creationId="{4537C359-7976-417F-B49B-C88FC1DCE221}"/>
          </ac:spMkLst>
        </pc:spChg>
      </pc:sldChg>
      <pc:sldChg chg="addSp modSp new mod modTransition modAnim">
        <pc:chgData name="Станислав Баркин" userId="4530eba98c3177a6" providerId="LiveId" clId="{05597D34-F73C-4CA9-B730-78B9936B409E}" dt="2024-04-26T21:10:39.623" v="1014"/>
        <pc:sldMkLst>
          <pc:docMk/>
          <pc:sldMk cId="2390541372" sldId="260"/>
        </pc:sldMkLst>
        <pc:spChg chg="mod">
          <ac:chgData name="Станислав Баркин" userId="4530eba98c3177a6" providerId="LiveId" clId="{05597D34-F73C-4CA9-B730-78B9936B409E}" dt="2024-04-26T20:08:02.887" v="653" actId="1076"/>
          <ac:spMkLst>
            <pc:docMk/>
            <pc:sldMk cId="2390541372" sldId="260"/>
            <ac:spMk id="2" creationId="{B355F44D-A1C7-4F22-AF79-5339636B1323}"/>
          </ac:spMkLst>
        </pc:spChg>
        <pc:spChg chg="mod">
          <ac:chgData name="Станислав Баркин" userId="4530eba98c3177a6" providerId="LiveId" clId="{05597D34-F73C-4CA9-B730-78B9936B409E}" dt="2024-04-26T20:11:48.854" v="803" actId="20577"/>
          <ac:spMkLst>
            <pc:docMk/>
            <pc:sldMk cId="2390541372" sldId="260"/>
            <ac:spMk id="3" creationId="{CCB0C4F7-1020-4752-BE64-883DD00355CD}"/>
          </ac:spMkLst>
        </pc:spChg>
        <pc:spChg chg="add mod">
          <ac:chgData name="Станислав Баркин" userId="4530eba98c3177a6" providerId="LiveId" clId="{05597D34-F73C-4CA9-B730-78B9936B409E}" dt="2024-04-26T20:13:30.983" v="838" actId="1076"/>
          <ac:spMkLst>
            <pc:docMk/>
            <pc:sldMk cId="2390541372" sldId="260"/>
            <ac:spMk id="4" creationId="{08ED134E-5F8E-4E99-8605-C3FF2E822C39}"/>
          </ac:spMkLst>
        </pc:spChg>
        <pc:picChg chg="add mod ord">
          <ac:chgData name="Станислав Баркин" userId="4530eba98c3177a6" providerId="LiveId" clId="{05597D34-F73C-4CA9-B730-78B9936B409E}" dt="2024-04-26T20:22:11.496" v="880" actId="167"/>
          <ac:picMkLst>
            <pc:docMk/>
            <pc:sldMk cId="2390541372" sldId="260"/>
            <ac:picMk id="6" creationId="{15CCEC14-0B65-4616-8301-949B66A5272F}"/>
          </ac:picMkLst>
        </pc:picChg>
      </pc:sldChg>
      <pc:sldChg chg="addSp delSp modSp new mod modTransition modAnim">
        <pc:chgData name="Станислав Баркин" userId="4530eba98c3177a6" providerId="LiveId" clId="{05597D34-F73C-4CA9-B730-78B9936B409E}" dt="2024-04-26T21:10:39.623" v="1014"/>
        <pc:sldMkLst>
          <pc:docMk/>
          <pc:sldMk cId="2859296402" sldId="261"/>
        </pc:sldMkLst>
        <pc:spChg chg="mod">
          <ac:chgData name="Станислав Баркин" userId="4530eba98c3177a6" providerId="LiveId" clId="{05597D34-F73C-4CA9-B730-78B9936B409E}" dt="2024-04-26T20:16:59.261" v="862" actId="1076"/>
          <ac:spMkLst>
            <pc:docMk/>
            <pc:sldMk cId="2859296402" sldId="261"/>
            <ac:spMk id="2" creationId="{C46A0620-5712-443B-8A21-D744299C75BF}"/>
          </ac:spMkLst>
        </pc:spChg>
        <pc:spChg chg="del">
          <ac:chgData name="Станислав Баркин" userId="4530eba98c3177a6" providerId="LiveId" clId="{05597D34-F73C-4CA9-B730-78B9936B409E}" dt="2024-04-26T20:10:12.474" v="729" actId="21"/>
          <ac:spMkLst>
            <pc:docMk/>
            <pc:sldMk cId="2859296402" sldId="261"/>
            <ac:spMk id="3" creationId="{BB82BAF0-CB9B-4F57-8570-11392A8A4884}"/>
          </ac:spMkLst>
        </pc:spChg>
        <pc:spChg chg="add mod">
          <ac:chgData name="Станислав Баркин" userId="4530eba98c3177a6" providerId="LiveId" clId="{05597D34-F73C-4CA9-B730-78B9936B409E}" dt="2024-04-26T20:36:08.981" v="958" actId="20577"/>
          <ac:spMkLst>
            <pc:docMk/>
            <pc:sldMk cId="2859296402" sldId="261"/>
            <ac:spMk id="4" creationId="{12E7695E-B585-47E5-A0F5-0520EAE637FD}"/>
          </ac:spMkLst>
        </pc:spChg>
        <pc:picChg chg="add mod">
          <ac:chgData name="Станислав Баркин" userId="4530eba98c3177a6" providerId="LiveId" clId="{05597D34-F73C-4CA9-B730-78B9936B409E}" dt="2024-04-26T20:38:23.546" v="961" actId="1076"/>
          <ac:picMkLst>
            <pc:docMk/>
            <pc:sldMk cId="2859296402" sldId="261"/>
            <ac:picMk id="6" creationId="{0596968D-8948-4CA0-AB8B-54285BDE9F49}"/>
          </ac:picMkLst>
        </pc:picChg>
      </pc:sldChg>
      <pc:sldChg chg="new del">
        <pc:chgData name="Станислав Баркин" userId="4530eba98c3177a6" providerId="LiveId" clId="{05597D34-F73C-4CA9-B730-78B9936B409E}" dt="2024-04-26T20:18:56.653" v="867" actId="2696"/>
        <pc:sldMkLst>
          <pc:docMk/>
          <pc:sldMk cId="655083391" sldId="262"/>
        </pc:sldMkLst>
      </pc:sldChg>
      <pc:sldChg chg="addSp delSp modSp new mod modTransition">
        <pc:chgData name="Станислав Баркин" userId="4530eba98c3177a6" providerId="LiveId" clId="{05597D34-F73C-4CA9-B730-78B9936B409E}" dt="2024-04-26T21:10:39.623" v="1014"/>
        <pc:sldMkLst>
          <pc:docMk/>
          <pc:sldMk cId="1959306006" sldId="262"/>
        </pc:sldMkLst>
        <pc:spChg chg="mod">
          <ac:chgData name="Станислав Баркин" userId="4530eba98c3177a6" providerId="LiveId" clId="{05597D34-F73C-4CA9-B730-78B9936B409E}" dt="2024-04-26T20:24:29.061" v="906" actId="1076"/>
          <ac:spMkLst>
            <pc:docMk/>
            <pc:sldMk cId="1959306006" sldId="262"/>
            <ac:spMk id="2" creationId="{834AFC52-BE39-4403-94E1-B0F267A9CE0A}"/>
          </ac:spMkLst>
        </pc:spChg>
        <pc:spChg chg="add del">
          <ac:chgData name="Станислав Баркин" userId="4530eba98c3177a6" providerId="LiveId" clId="{05597D34-F73C-4CA9-B730-78B9936B409E}" dt="2024-04-26T20:39:13.568" v="964" actId="21"/>
          <ac:spMkLst>
            <pc:docMk/>
            <pc:sldMk cId="1959306006" sldId="262"/>
            <ac:spMk id="3" creationId="{A86F97CA-8371-4023-A979-2CE931965D78}"/>
          </ac:spMkLst>
        </pc:spChg>
      </pc:sldChg>
      <pc:sldMasterChg chg="modTransition setBg addSldLayout modSldLayout">
        <pc:chgData name="Станислав Баркин" userId="4530eba98c3177a6" providerId="LiveId" clId="{05597D34-F73C-4CA9-B730-78B9936B409E}" dt="2024-04-26T21:10:39.623" v="1014"/>
        <pc:sldMasterMkLst>
          <pc:docMk/>
          <pc:sldMasterMk cId="3075299026" sldId="2147483648"/>
        </pc:sldMasterMkLst>
        <pc:sldLayoutChg chg="add modTransition setBg">
          <pc:chgData name="Станислав Баркин" userId="4530eba98c3177a6" providerId="LiveId" clId="{05597D34-F73C-4CA9-B730-78B9936B409E}" dt="2024-04-26T21:10:39.623" v="1014"/>
          <pc:sldLayoutMkLst>
            <pc:docMk/>
            <pc:sldMasterMk cId="3075299026" sldId="2147483648"/>
            <pc:sldLayoutMk cId="1213495802" sldId="21474836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79F692EF-133A-41AD-B96C-FD3C7A450B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6F9329A7-6DDF-47FE-8C83-DEA60AFCFA0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90E61-E862-44C6-A0F1-6D9817E42893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158F3566-13D6-46EF-B334-38C5DBC9CC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01776445-D9A2-48B5-90A7-C79FEBA621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1BA9F-446C-462D-8AD7-6275043B4B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50181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AF03E-726A-460C-B88A-5A90C8A34C53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495E9-0BBE-4EDD-89E3-3D5747B37C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34394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97CEE3A-8FBA-4EED-98F0-514E9D23D5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1B0C6D21-9BCF-48BD-8A62-130762336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21349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0" advTm="15000"/>
    </mc:Choice>
    <mc:Fallback xmlns="">
      <p:transition spd="slow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5299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slow" p14:dur="15000" advTm="15000"/>
    </mc:Choice>
    <mc:Fallback xmlns="">
      <p:transition spd="slow" advTm="15000"/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EECE176-ECF3-4FE2-BB75-15B29EB3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127" y="1903615"/>
            <a:ext cx="7423266" cy="1587730"/>
          </a:xfrm>
          <a:solidFill>
            <a:schemeClr val="tx1"/>
          </a:solidFill>
        </p:spPr>
        <p:txBody>
          <a:bodyPr/>
          <a:lstStyle/>
          <a:p>
            <a:r>
              <a:rPr lang="en-US" sz="7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Star Attack</a:t>
            </a:r>
            <a:endParaRPr lang="ru-RU" sz="7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D70D6C49-A54C-49EB-9F95-2FE8759E0C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924300" y="254535"/>
            <a:ext cx="39243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5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Tm="10000"/>
    </mc:Choice>
    <mc:Fallback xmlns="">
      <p:transition spd="slow"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1.27969 -0.010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984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A0046B4-9D1B-4FCF-A195-4D53A2569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-1193800"/>
            <a:ext cx="12192000" cy="2357582"/>
          </a:xfrm>
          <a:solidFill>
            <a:schemeClr val="tx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Состав команды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xmlns="" id="{4865233C-CE9A-46B0-AF1B-63560E7971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3568" y="1802990"/>
            <a:ext cx="5281061" cy="882021"/>
          </a:xfrm>
          <a:solidFill>
            <a:schemeClr val="tx1"/>
          </a:solidFill>
        </p:spPr>
        <p:txBody>
          <a:bodyPr/>
          <a:lstStyle/>
          <a:p>
            <a:pPr algn="l"/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Баркин Станислав – Креатор, создатель презентации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916F2E1C-1933-427A-A41D-4FAAAB46F45C}"/>
              </a:ext>
            </a:extLst>
          </p:cNvPr>
          <p:cNvSpPr txBox="1">
            <a:spLocks/>
          </p:cNvSpPr>
          <p:nvPr/>
        </p:nvSpPr>
        <p:spPr>
          <a:xfrm>
            <a:off x="621227" y="4549800"/>
            <a:ext cx="6910953" cy="642703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800" dirty="0" err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Аксюк</a:t>
            </a:r>
            <a:r>
              <a:rPr lang="ru-RU" sz="28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Анастасия - Программист-разработчик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5507875-7832-B238-511A-5860D48BC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260" y="3336656"/>
            <a:ext cx="752580" cy="43023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xmlns="" id="{5B9A1D23-4A2F-4B0D-9073-3802F917900E}"/>
              </a:ext>
            </a:extLst>
          </p:cNvPr>
          <p:cNvSpPr txBox="1">
            <a:spLocks/>
          </p:cNvSpPr>
          <p:nvPr/>
        </p:nvSpPr>
        <p:spPr>
          <a:xfrm>
            <a:off x="573568" y="2900124"/>
            <a:ext cx="7796467" cy="642703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8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Чаплыгин Артём - Программист-разработчик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D285AD2-4CE6-164B-2420-1A5EA7DD6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30" y="3824692"/>
            <a:ext cx="752580" cy="695422"/>
          </a:xfrm>
          <a:prstGeom prst="rect">
            <a:avLst/>
          </a:prstGeom>
        </p:spPr>
      </p:pic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xmlns="" id="{8B8FE9C8-2F8E-4A9F-B0E3-326602702547}"/>
              </a:ext>
            </a:extLst>
          </p:cNvPr>
          <p:cNvSpPr txBox="1">
            <a:spLocks/>
          </p:cNvSpPr>
          <p:nvPr/>
        </p:nvSpPr>
        <p:spPr>
          <a:xfrm>
            <a:off x="573568" y="3766890"/>
            <a:ext cx="5281061" cy="642703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8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Хомутова Елена - Дизайнер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30C61370-E4EC-58DE-A922-6F91A0E06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104" y="5438080"/>
            <a:ext cx="581106" cy="476316"/>
          </a:xfrm>
          <a:prstGeom prst="rect">
            <a:avLst/>
          </a:prstGeom>
        </p:spPr>
      </p:pic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xmlns="" id="{85A1B697-4911-4920-B522-7242F6309DBF}"/>
              </a:ext>
            </a:extLst>
          </p:cNvPr>
          <p:cNvSpPr txBox="1">
            <a:spLocks/>
          </p:cNvSpPr>
          <p:nvPr/>
        </p:nvSpPr>
        <p:spPr>
          <a:xfrm>
            <a:off x="573568" y="5593044"/>
            <a:ext cx="5281061" cy="642703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8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Немцов Илья – Тестировщик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DC64C2ED-BD4F-42E1-BC53-38EE996ACCC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06506">
            <a:off x="-4389333" y="-950553"/>
            <a:ext cx="3747854" cy="374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0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0" advTm="15000"/>
    </mc:Choice>
    <mc:Fallback xmlns="">
      <p:transition spd="slow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556E-17 -7.40741E-7 L 1.34375 0.7571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188" y="37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889F901-4C09-40C9-BD90-7368746413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334654"/>
          </a:xfrm>
          <a:solidFill>
            <a:schemeClr val="tx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Идея игры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42EAE5D-B73C-4E8B-BB5A-939997009C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262" y="2236124"/>
            <a:ext cx="11247120" cy="2236123"/>
          </a:xfrm>
          <a:solidFill>
            <a:schemeClr val="tx1"/>
          </a:solidFill>
        </p:spPr>
        <p:txBody>
          <a:bodyPr/>
          <a:lstStyle/>
          <a:p>
            <a:pPr algn="just"/>
            <a:r>
              <a:rPr lang="ru-RU" sz="32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Основная идея игры заключается в том, чтобы отвлечь пользователя от рутинной обыденности. Расслабиться в незамысловатой игре, уходя от реальности.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47BE80BC-9D41-42D8-971A-BDF53E98E9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438650" y="3429000"/>
            <a:ext cx="4438650" cy="44386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954C14C0-46F1-4F1A-9AB4-7BEB7250C7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651275" y="-1340792"/>
            <a:ext cx="4183120" cy="418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9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0" advTm="15000"/>
    </mc:Choice>
    <mc:Fallback xmlns="">
      <p:transition spd="slow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7.40741E-7 L -1.33099 -0.0064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549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11111E-6 L 1.35234 0.00417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617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E5604A3-08DD-48CF-8E29-09E750B5EC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100137"/>
            <a:ext cx="9144000" cy="23876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Дорожная карта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9D145A-695B-B41F-8852-F4679D8D92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21875"/>
          <a:stretch/>
        </p:blipFill>
        <p:spPr>
          <a:xfrm>
            <a:off x="386065" y="2024742"/>
            <a:ext cx="11251933" cy="388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04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355F44D-A1C7-4F22-AF79-5339636B1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325562"/>
            <a:ext cx="12192000" cy="2431155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CB0C4F7-1020-4752-BE64-883DD00355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75" y="1597458"/>
            <a:ext cx="11605029" cy="522287"/>
          </a:xfrm>
          <a:solidFill>
            <a:schemeClr val="tx1"/>
          </a:solidFill>
        </p:spPr>
        <p:txBody>
          <a:bodyPr/>
          <a:lstStyle/>
          <a:p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Технологии которые использовались при создании игры:</a:t>
            </a:r>
            <a:endParaRPr lang="ru-RU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C9C6FEB-31F3-8D5C-A876-D91D6F37A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3" y="2989295"/>
            <a:ext cx="1323530" cy="912779"/>
          </a:xfrm>
          <a:prstGeom prst="rect">
            <a:avLst/>
          </a:prstGeom>
        </p:spPr>
      </p:pic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xmlns="" id="{08ED134E-5F8E-4E99-8605-C3FF2E822C39}"/>
              </a:ext>
            </a:extLst>
          </p:cNvPr>
          <p:cNvSpPr txBox="1">
            <a:spLocks/>
          </p:cNvSpPr>
          <p:nvPr/>
        </p:nvSpPr>
        <p:spPr>
          <a:xfrm>
            <a:off x="1288473" y="2336109"/>
            <a:ext cx="4365625" cy="2543462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</a:t>
            </a:r>
            <a:r>
              <a:rPr lang="en-CA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Flutter</a:t>
            </a:r>
            <a:endParaRPr lang="ru-R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Flutter </a:t>
            </a: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движок </a:t>
            </a:r>
            <a:r>
              <a:rPr lang="en-CA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Flame</a:t>
            </a:r>
            <a:endParaRPr lang="ru-R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ЯП 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БД 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SQLite</a:t>
            </a:r>
            <a:endParaRPr lang="ru-R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15CCEC14-0B65-4616-8301-949B66A527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600" y="6858000"/>
            <a:ext cx="32893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541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469 -1.5759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" y="-7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355F44D-A1C7-4F22-AF79-5339636B1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272297"/>
            <a:ext cx="12192000" cy="2485955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проекта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C9C6FEB-31F3-8D5C-A876-D91D6F37A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3" y="2989295"/>
            <a:ext cx="1323530" cy="9127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4F532273-38A5-B667-365E-45E6C2957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83" y="2484569"/>
            <a:ext cx="3776920" cy="30735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00A4515A-44EB-4750-CE93-DB89E559F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1149" y="2484569"/>
            <a:ext cx="5144218" cy="95263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4BA728CF-7513-4201-91DC-BD274C90B6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1149" y="4356959"/>
            <a:ext cx="5144218" cy="115502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E7F87538-90B2-CA18-93D9-DEF6208055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8706" y="1797922"/>
            <a:ext cx="905001" cy="495369"/>
          </a:xfrm>
          <a:prstGeom prst="rect">
            <a:avLst/>
          </a:prstGeom>
        </p:spPr>
      </p:pic>
      <p:sp>
        <p:nvSpPr>
          <p:cNvPr id="17" name="Заголовок 1">
            <a:extLst>
              <a:ext uri="{FF2B5EF4-FFF2-40B4-BE49-F238E27FC236}">
                <a16:creationId xmlns:a16="http://schemas.microsoft.com/office/drawing/2014/main" xmlns="" id="{7FFE6C4E-7E3D-333F-A791-3D0065E09158}"/>
              </a:ext>
            </a:extLst>
          </p:cNvPr>
          <p:cNvSpPr txBox="1">
            <a:spLocks/>
          </p:cNvSpPr>
          <p:nvPr/>
        </p:nvSpPr>
        <p:spPr>
          <a:xfrm>
            <a:off x="1318706" y="2071187"/>
            <a:ext cx="2889310" cy="32203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Корневая папка</a:t>
            </a:r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xmlns="" id="{50707151-C065-14A1-0AB3-CB5ABD795764}"/>
              </a:ext>
            </a:extLst>
          </p:cNvPr>
          <p:cNvSpPr txBox="1">
            <a:spLocks/>
          </p:cNvSpPr>
          <p:nvPr/>
        </p:nvSpPr>
        <p:spPr>
          <a:xfrm>
            <a:off x="6539331" y="2162531"/>
            <a:ext cx="2889310" cy="32203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Папка </a:t>
            </a:r>
            <a:r>
              <a:rPr lang="en-CA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assets</a:t>
            </a:r>
            <a:endParaRPr lang="ru-R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094A23C1-DF58-A656-E1EE-93519C9762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7072" y="4147671"/>
            <a:ext cx="647790" cy="208137"/>
          </a:xfrm>
          <a:prstGeom prst="rect">
            <a:avLst/>
          </a:prstGeom>
        </p:spPr>
      </p:pic>
      <p:sp>
        <p:nvSpPr>
          <p:cNvPr id="21" name="Заголовок 1">
            <a:extLst>
              <a:ext uri="{FF2B5EF4-FFF2-40B4-BE49-F238E27FC236}">
                <a16:creationId xmlns:a16="http://schemas.microsoft.com/office/drawing/2014/main" xmlns="" id="{ED01CA49-1B30-ECF0-9757-51D0C04873A7}"/>
              </a:ext>
            </a:extLst>
          </p:cNvPr>
          <p:cNvSpPr txBox="1">
            <a:spLocks/>
          </p:cNvSpPr>
          <p:nvPr/>
        </p:nvSpPr>
        <p:spPr>
          <a:xfrm>
            <a:off x="6656312" y="4042005"/>
            <a:ext cx="2889310" cy="32203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Папка </a:t>
            </a:r>
            <a:r>
              <a:rPr lang="en-CA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</a:t>
            </a:r>
            <a:endParaRPr lang="ru-R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758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46A0620-5712-443B-8A21-D744299C75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"/>
            <a:ext cx="9144000" cy="1281113"/>
          </a:xfrm>
          <a:solidFill>
            <a:schemeClr val="tx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Возможные доработки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xmlns="" id="{12E7695E-B585-47E5-A0F5-0520EAE637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138" y="2059586"/>
            <a:ext cx="10648604" cy="3030425"/>
          </a:xfrm>
          <a:solidFill>
            <a:schemeClr val="tx1"/>
          </a:solidFill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большего количества кораблей для покупки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возможности сохранения прогресса игрока (его покупок)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боссов, которые будут обладать большим количеством здоровья</a:t>
            </a:r>
            <a:endParaRPr lang="en-CA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Сделать задержку между выстрелами и возможность перезарядки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596968D-8948-4CA0-AB8B-54285BDE9F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33402">
            <a:off x="9772650" y="-607695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296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11111E-6 L -1.34648 1.5129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331" y="75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34AFC52-BE39-4403-94E1-B0F267A9C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193800"/>
            <a:ext cx="9144000" cy="23876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проекта</a:t>
            </a:r>
          </a:p>
        </p:txBody>
      </p:sp>
      <p:pic>
        <p:nvPicPr>
          <p:cNvPr id="4" name="Start Attack">
            <a:hlinkClick r:id="" action="ppaction://media"/>
            <a:extLst>
              <a:ext uri="{FF2B5EF4-FFF2-40B4-BE49-F238E27FC236}">
                <a16:creationId xmlns:a16="http://schemas.microsoft.com/office/drawing/2014/main" xmlns="" id="{9E385D62-80F1-D1C0-126B-BFA50A1F9D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06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3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115</Words>
  <Application>Microsoft Office PowerPoint</Application>
  <PresentationFormat>Широкоэкранный</PresentationFormat>
  <Paragraphs>27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Star Attack</vt:lpstr>
      <vt:lpstr>Состав команды</vt:lpstr>
      <vt:lpstr>Идея игры</vt:lpstr>
      <vt:lpstr>Дорожная карта</vt:lpstr>
      <vt:lpstr>Технологии</vt:lpstr>
      <vt:lpstr>Структура проекта</vt:lpstr>
      <vt:lpstr>Возможные доработки</vt:lpstr>
      <vt:lpstr>Демонстрация проекта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</dc:title>
  <dc:creator>Станислав Баркин</dc:creator>
  <cp:lastModifiedBy>Anastasiya</cp:lastModifiedBy>
  <cp:revision>26</cp:revision>
  <dcterms:created xsi:type="dcterms:W3CDTF">2024-04-26T16:32:46Z</dcterms:created>
  <dcterms:modified xsi:type="dcterms:W3CDTF">2024-04-27T07:50:48Z</dcterms:modified>
</cp:coreProperties>
</file>

<file path=docProps/thumbnail.jpeg>
</file>